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69" r:id="rId2"/>
    <p:sldId id="257" r:id="rId3"/>
    <p:sldId id="258" r:id="rId4"/>
    <p:sldId id="261" r:id="rId5"/>
    <p:sldId id="262" r:id="rId6"/>
    <p:sldId id="268" r:id="rId7"/>
    <p:sldId id="287" r:id="rId8"/>
    <p:sldId id="280" r:id="rId9"/>
    <p:sldId id="286" r:id="rId10"/>
    <p:sldId id="289" r:id="rId11"/>
    <p:sldId id="290" r:id="rId12"/>
    <p:sldId id="288" r:id="rId13"/>
    <p:sldId id="291" r:id="rId14"/>
    <p:sldId id="292" r:id="rId15"/>
    <p:sldId id="281" r:id="rId16"/>
    <p:sldId id="282" r:id="rId17"/>
    <p:sldId id="283" r:id="rId18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22" d="100"/>
          <a:sy n="122" d="100"/>
        </p:scale>
        <p:origin x="-712" y="-10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0B6A6-86A7-8344-9656-2DCFF46D9F1E}" type="datetimeFigureOut">
              <a:rPr lang="en-US" smtClean="0"/>
              <a:t>5/7/14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95B6F-1BAF-1440-B086-2E67DAD1E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7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10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51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71979"/>
            <a:ext cx="2057400" cy="365654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71979"/>
            <a:ext cx="6019800" cy="36565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5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957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51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6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327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77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368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862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98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7E837-41E3-3345-BD3F-DB5598049F81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E24AF-22B0-9B4C-A824-340A5118F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40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4" Type="http://schemas.openxmlformats.org/officeDocument/2006/relationships/slide" Target="slide11.xml"/><Relationship Id="rId5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4" Type="http://schemas.openxmlformats.org/officeDocument/2006/relationships/slide" Target="slide13.xml"/><Relationship Id="rId5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4" Type="http://schemas.openxmlformats.org/officeDocument/2006/relationships/slide" Target="slide9.xml"/><Relationship Id="rId5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4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4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slide" Target="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4" Type="http://schemas.openxmlformats.org/officeDocument/2006/relationships/slide" Target="slide17.xml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4" Type="http://schemas.openxmlformats.org/officeDocument/2006/relationships/slide" Target="slide15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4" Type="http://schemas.openxmlformats.org/officeDocument/2006/relationships/slide" Target="slide8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4" Type="http://schemas.openxmlformats.org/officeDocument/2006/relationships/slide" Target="slide8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4" Type="http://schemas.openxmlformats.org/officeDocument/2006/relationships/slide" Target="slide8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4" Type="http://schemas.openxmlformats.org/officeDocument/2006/relationships/slide" Target="slide8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4" Type="http://schemas.openxmlformats.org/officeDocument/2006/relationships/slide" Target="slide15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4" Type="http://schemas.openxmlformats.org/officeDocument/2006/relationships/slide" Target="slide9.xml"/><Relationship Id="rId5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4" Type="http://schemas.openxmlformats.org/officeDocument/2006/relationships/slide" Target="slide10.xml"/><Relationship Id="rId5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912409" y="1851114"/>
            <a:ext cx="1322086" cy="1350386"/>
            <a:chOff x="4892761" y="1899309"/>
            <a:chExt cx="1748903" cy="1785773"/>
          </a:xfrm>
        </p:grpSpPr>
        <p:sp>
          <p:nvSpPr>
            <p:cNvPr id="3" name="Oval 2"/>
            <p:cNvSpPr/>
            <p:nvPr/>
          </p:nvSpPr>
          <p:spPr>
            <a:xfrm>
              <a:off x="4892761" y="1936230"/>
              <a:ext cx="1748903" cy="174885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5122770" y="1899309"/>
              <a:ext cx="1300127" cy="17501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0" dirty="0" smtClean="0">
                  <a:blipFill rotWithShape="0">
                    <a:blip r:embed="rId2">
                      <a:alphaModFix amt="94000"/>
                    </a:blip>
                    <a:stretch>
                      <a:fillRect/>
                    </a:stretch>
                  </a:blipFill>
                  <a:latin typeface="Avenir Heavy"/>
                  <a:cs typeface="Avenir Heavy"/>
                </a:rPr>
                <a:t>G</a:t>
              </a:r>
              <a:endParaRPr lang="en-US" sz="8000" dirty="0">
                <a:blipFill rotWithShape="0">
                  <a:blip r:embed="rId2">
                    <a:alphaModFix amt="94000"/>
                  </a:blip>
                  <a:stretch>
                    <a:fillRect/>
                  </a:stretch>
                </a:blipFill>
                <a:latin typeface="Avenir Heavy"/>
                <a:cs typeface="Avenir Heavy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627876" y="2139697"/>
            <a:ext cx="2024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rgbClr val="FFFFFF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endParaRPr lang="en-US" sz="4400" dirty="0">
              <a:solidFill>
                <a:srgbClr val="FFFFFF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2072227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667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11--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4" name="Rectangle 13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390767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709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111-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3" name="Rectangle 12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796290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solidFill>
                <a:srgbClr val="FF0000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506849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583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-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---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2" name="Rectangle 11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225377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751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1111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3" name="Rectangle 12">
              <a:hlinkClick r:id="rId4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4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4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4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4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4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4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4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4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350504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xmlns:p14="http://schemas.microsoft.com/office/powerpoint/2010/main" advClick="0" advTm="1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solidFill>
                <a:srgbClr val="008000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751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1111</a:t>
            </a:r>
            <a:endParaRPr lang="en-US" dirty="0">
              <a:solidFill>
                <a:srgbClr val="008000"/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3" name="Rectangle 12">
              <a:hlinkClick r:id="rId4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4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4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4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4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4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4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4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4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393375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xmlns:p14="http://schemas.microsoft.com/office/powerpoint/2010/main" advClick="0" advTm="1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err="1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64435" y="4008227"/>
            <a:ext cx="4577879" cy="1422311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Welcome to 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64435" y="4008227"/>
            <a:ext cx="4577879" cy="1422311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This Is NEXUS Made by </a:t>
            </a:r>
            <a:r>
              <a:rPr lang="en-US" dirty="0" err="1" smtClean="0">
                <a:latin typeface="Apple SD 산돌고딕 Neo 얇은체"/>
                <a:ea typeface="Apple SD 산돌고딕 Neo 얇은체"/>
                <a:cs typeface="Apple SD 산돌고딕 Neo 얇은체"/>
              </a:rPr>
              <a:t>Gi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-OS 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54518" y="1270000"/>
            <a:ext cx="4577879" cy="1422311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Right now Nexus is in beta</a:t>
            </a:r>
          </a:p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So not all of the features are built in yet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97974" y="2378730"/>
            <a:ext cx="3160995" cy="935140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Here is the Admin button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297974" y="2378730"/>
            <a:ext cx="3160995" cy="935140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You will click this to enter</a:t>
            </a:r>
          </a:p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The OS</a:t>
            </a:r>
          </a:p>
        </p:txBody>
      </p:sp>
    </p:spTree>
    <p:extLst>
      <p:ext uri="{BB962C8B-B14F-4D97-AF65-F5344CB8AC3E}">
        <p14:creationId xmlns:p14="http://schemas.microsoft.com/office/powerpoint/2010/main" val="418626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xmlns:p14="http://schemas.microsoft.com/office/powerpoint/2010/main" advClick="0" advTm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500"/>
                            </p:stCondLst>
                            <p:childTnLst>
                              <p:par>
                                <p:cTn id="33" presetID="10" presetClass="exit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000"/>
                            </p:stCondLst>
                            <p:childTnLst>
                              <p:par>
                                <p:cTn id="3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500"/>
                            </p:stCondLst>
                            <p:childTnLst>
                              <p:par>
                                <p:cTn id="41" presetID="10" presetClass="exit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0" grpId="0" animBg="1"/>
      <p:bldP spid="10" grpId="1" animBg="1"/>
      <p:bldP spid="11" grpId="1" animBg="1"/>
      <p:bldP spid="11" grpId="2" animBg="1"/>
      <p:bldP spid="12" grpId="0" animBg="1"/>
      <p:bldP spid="12" grpId="1" animBg="1"/>
      <p:bldP spid="13" grpId="0" animBg="1"/>
      <p:bldP spid="13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13885" b="13885"/>
          <a:stretch/>
        </p:blipFill>
        <p:spPr>
          <a:xfrm>
            <a:off x="0" y="-1"/>
            <a:ext cx="9144000" cy="5715001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154285" y="320728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4" name="Rectangle 33">
            <a:hlinkClick r:id="rId3" action="ppaction://hlinksldjump"/>
          </p:cNvPr>
          <p:cNvSpPr/>
          <p:nvPr/>
        </p:nvSpPr>
        <p:spPr>
          <a:xfrm>
            <a:off x="187382" y="440428"/>
            <a:ext cx="2581713" cy="128146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CALENDAR</a:t>
            </a:r>
          </a:p>
          <a:p>
            <a:pPr algn="ctr"/>
            <a:endParaRPr lang="en-US" dirty="0" smtClean="0">
              <a:latin typeface="Apple SD 산돌고딕 Neo 일반체"/>
              <a:ea typeface="Apple SD 산돌고딕 Neo 일반체"/>
              <a:cs typeface="Apple SD 산돌고딕 Neo 일반체"/>
            </a:endParaRPr>
          </a:p>
          <a:p>
            <a:pPr algn="ctr"/>
            <a:fld id="{A3456849-A384-D944-9763-3CB4ACCB3980}" type="datetime4">
              <a:rPr lang="en-US" smtClean="0">
                <a:latin typeface="Apple SD 산돌고딕 Neo 일반체"/>
                <a:ea typeface="Apple SD 산돌고딕 Neo 일반체"/>
                <a:cs typeface="Apple SD 산돌고딕 Neo 일반체"/>
              </a:rPr>
              <a:t>May 7, 2014</a:t>
            </a:fld>
            <a:endParaRPr lang="en-US" dirty="0" smtClean="0">
              <a:latin typeface="Apple SD 산돌고딕 Neo 일반체"/>
              <a:ea typeface="Apple SD 산돌고딕 Neo 일반체"/>
              <a:cs typeface="Apple SD 산돌고딕 Neo 일반체"/>
            </a:endParaRP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5" name="Rectangle 4">
            <a:hlinkClick r:id="rId4" action="ppaction://hlinksldjump"/>
          </p:cNvPr>
          <p:cNvSpPr/>
          <p:nvPr/>
        </p:nvSpPr>
        <p:spPr>
          <a:xfrm>
            <a:off x="2863428" y="440428"/>
            <a:ext cx="2581713" cy="12814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INFORMATION</a:t>
            </a: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6" name="Rectangle 5">
            <a:hlinkClick r:id="" action="ppaction://noaction"/>
          </p:cNvPr>
          <p:cNvSpPr/>
          <p:nvPr/>
        </p:nvSpPr>
        <p:spPr>
          <a:xfrm>
            <a:off x="5590240" y="440428"/>
            <a:ext cx="2581713" cy="12814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MUSIC</a:t>
            </a: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7" name="Rectangle 6">
            <a:hlinkClick r:id="" action="ppaction://noaction"/>
          </p:cNvPr>
          <p:cNvSpPr/>
          <p:nvPr/>
        </p:nvSpPr>
        <p:spPr>
          <a:xfrm>
            <a:off x="187382" y="1833978"/>
            <a:ext cx="2581713" cy="128146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MOVIE</a:t>
            </a: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25678" y="-1"/>
            <a:ext cx="9169678" cy="400111"/>
          </a:xfrm>
          <a:prstGeom prst="rect">
            <a:avLst/>
          </a:prstGeom>
          <a:solidFill>
            <a:schemeClr val="lt1">
              <a:alpha val="5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-25678" y="0"/>
            <a:ext cx="1503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endParaRPr lang="en-US" sz="20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64435" y="4008227"/>
            <a:ext cx="4577879" cy="1422311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Here is the dashboard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64435" y="4008227"/>
            <a:ext cx="4577879" cy="1422311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This is where you can enter other programs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064435" y="4008227"/>
            <a:ext cx="4577879" cy="1422311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There is the calendar which can tell the time</a:t>
            </a:r>
          </a:p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Info which can tell data on the system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64435" y="4008227"/>
            <a:ext cx="4577879" cy="1422311"/>
          </a:xfrm>
          <a:prstGeom prst="rect">
            <a:avLst/>
          </a:prstGeom>
          <a:solidFill>
            <a:schemeClr val="bg1">
              <a:lumMod val="85000"/>
              <a:alpha val="87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Music which can play music</a:t>
            </a:r>
          </a:p>
          <a:p>
            <a:pPr algn="ctr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And Movie which is coming soon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pic>
        <p:nvPicPr>
          <p:cNvPr id="14" name="Picture 13">
            <a:hlinkClick r:id="" action="ppaction://hlinkshowjump?jump=endshow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1484" y="0"/>
            <a:ext cx="362516" cy="400110"/>
          </a:xfrm>
          <a:prstGeom prst="rect">
            <a:avLst/>
          </a:prstGeom>
        </p:spPr>
      </p:pic>
      <p:pic>
        <p:nvPicPr>
          <p:cNvPr id="4" name="Picture 3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2271" y="0"/>
            <a:ext cx="400110" cy="400110"/>
          </a:xfrm>
          <a:prstGeom prst="rect">
            <a:avLst/>
          </a:prstGeom>
        </p:spPr>
      </p:pic>
      <p:sp>
        <p:nvSpPr>
          <p:cNvPr id="16" name="Rectangle 15">
            <a:hlinkClick r:id="" action="ppaction://noaction"/>
          </p:cNvPr>
          <p:cNvSpPr/>
          <p:nvPr/>
        </p:nvSpPr>
        <p:spPr>
          <a:xfrm>
            <a:off x="2863428" y="1833978"/>
            <a:ext cx="2581713" cy="12814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pple SD 산돌고딕 Neo 일반체"/>
                <a:ea typeface="Apple SD 산돌고딕 Neo 일반체"/>
                <a:cs typeface="Apple SD 산돌고딕 Neo 일반체"/>
              </a:rPr>
              <a:t>MESSAGES</a:t>
            </a:r>
          </a:p>
          <a:p>
            <a:pPr algn="ctr"/>
            <a:endParaRPr lang="en-US" dirty="0">
              <a:latin typeface="Apple SD 산돌고딕 Neo 일반체"/>
              <a:ea typeface="Apple SD 산돌고딕 Neo 일반체"/>
              <a:cs typeface="Apple SD 산돌고딕 Neo 일반체"/>
            </a:endParaRPr>
          </a:p>
        </p:txBody>
      </p:sp>
    </p:spTree>
    <p:extLst>
      <p:ext uri="{BB962C8B-B14F-4D97-AF65-F5344CB8AC3E}">
        <p14:creationId xmlns:p14="http://schemas.microsoft.com/office/powerpoint/2010/main" val="382127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500"/>
                            </p:stCondLst>
                            <p:childTnLst>
                              <p:par>
                                <p:cTn id="33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427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>
        <p14:pan/>
      </p:transition>
    </mc:Choice>
    <mc:Fallback xmlns="">
      <p:transition xmlns:p14="http://schemas.microsoft.com/office/powerpoint/2010/main" spd="slow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lacier-peak-wilderness-5019-1920x108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4391561"/>
            <a:ext cx="67576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5E5E520C-B889-2F4C-97DC-F84A39A5A4B9}" type="datetime4">
              <a:rPr lang="en-US" sz="8000" smtClean="0">
                <a:solidFill>
                  <a:srgbClr val="FFFFFF"/>
                </a:solidFill>
                <a:latin typeface="Avenir Next Regular"/>
                <a:cs typeface="Avenir Next Regular"/>
              </a:rPr>
              <a:t>May 7, 2014</a:t>
            </a:fld>
            <a:endParaRPr lang="en-US" sz="80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660697"/>
            <a:ext cx="94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venir Next Regular"/>
                <a:cs typeface="Avenir Next Regular"/>
              </a:rPr>
              <a:t>NEXUS</a:t>
            </a:r>
            <a:endParaRPr lang="en-US" dirty="0">
              <a:solidFill>
                <a:srgbClr val="BFBFBF"/>
              </a:solidFill>
              <a:latin typeface="Avenir Next Regular"/>
              <a:cs typeface="Avenir Next Regula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845363"/>
            <a:ext cx="2785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B3A5825-F978-D742-919C-AD15274CB351}" type="datetime12">
              <a:rPr lang="en-US" sz="5400" smtClean="0">
                <a:solidFill>
                  <a:schemeClr val="bg1"/>
                </a:solidFill>
                <a:latin typeface="Avenir Next Regular"/>
                <a:cs typeface="Avenir Next Regular"/>
              </a:rPr>
              <a:t>7:38 PM</a:t>
            </a:fld>
            <a:endParaRPr lang="en-US" sz="5400" dirty="0">
              <a:solidFill>
                <a:schemeClr val="bg1"/>
              </a:solidFill>
              <a:latin typeface="Avenir Next Regular"/>
              <a:cs typeface="Avenir Next Regular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8213595" y="4391561"/>
            <a:ext cx="707889" cy="1145081"/>
            <a:chOff x="7193402" y="2748197"/>
            <a:chExt cx="707889" cy="1145081"/>
          </a:xfrm>
        </p:grpSpPr>
        <p:sp>
          <p:nvSpPr>
            <p:cNvPr id="11" name="Block Arc 10"/>
            <p:cNvSpPr/>
            <p:nvPr/>
          </p:nvSpPr>
          <p:spPr>
            <a:xfrm>
              <a:off x="7193402" y="2748197"/>
              <a:ext cx="707889" cy="676639"/>
            </a:xfrm>
            <a:prstGeom prst="blockArc">
              <a:avLst>
                <a:gd name="adj1" fmla="val 9326005"/>
                <a:gd name="adj2" fmla="val 0"/>
                <a:gd name="adj3" fmla="val 25000"/>
              </a:avLst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hlinkClick r:id="rId3" action="ppaction://hlinksldjump"/>
              <a:hlinkHover r:id="rId4" action="ppaction://hlinksldjump"/>
            </p:cNvPr>
            <p:cNvSpPr/>
            <p:nvPr/>
          </p:nvSpPr>
          <p:spPr>
            <a:xfrm>
              <a:off x="7193402" y="3164590"/>
              <a:ext cx="707889" cy="728688"/>
            </a:xfrm>
            <a:prstGeom prst="rect">
              <a:avLst/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7443244" y="3424835"/>
              <a:ext cx="229023" cy="226717"/>
            </a:xfrm>
            <a:prstGeom prst="ellipse">
              <a:avLst/>
            </a:prstGeom>
            <a:solidFill>
              <a:schemeClr val="tx1">
                <a:alpha val="74000"/>
              </a:schemeClr>
            </a:solidFill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6992394"/>
      </p:ext>
    </p:extLst>
  </p:cSld>
  <p:clrMapOvr>
    <a:masterClrMapping/>
  </p:clrMapOvr>
  <p:transition xmlns:p14="http://schemas.microsoft.com/office/powerpoint/2010/main" spd="slow" advClick="0" advTm="0">
    <p:push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lacier-peak-wilderness-5019-1920x108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4391561"/>
            <a:ext cx="67576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5E5E520C-B889-2F4C-97DC-F84A39A5A4B9}" type="datetime4">
              <a:rPr lang="en-US" sz="8000" smtClean="0">
                <a:solidFill>
                  <a:srgbClr val="FFFFFF"/>
                </a:solidFill>
                <a:latin typeface="Avenir Next Regular"/>
                <a:cs typeface="Avenir Next Regular"/>
              </a:rPr>
              <a:t>May 7, 2014</a:t>
            </a:fld>
            <a:endParaRPr lang="en-US" sz="80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660697"/>
            <a:ext cx="94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venir Next Regular"/>
                <a:cs typeface="Avenir Next Regular"/>
              </a:rPr>
              <a:t>NEXUS</a:t>
            </a:r>
            <a:endParaRPr lang="en-US" dirty="0">
              <a:solidFill>
                <a:srgbClr val="BFBFBF"/>
              </a:solidFill>
              <a:latin typeface="Avenir Next Regular"/>
              <a:cs typeface="Avenir Next Regula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845363"/>
            <a:ext cx="2785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B3A5825-F978-D742-919C-AD15274CB351}" type="datetime12">
              <a:rPr lang="en-US" sz="5400" smtClean="0">
                <a:solidFill>
                  <a:schemeClr val="bg1"/>
                </a:solidFill>
                <a:latin typeface="Avenir Next Regular"/>
                <a:cs typeface="Avenir Next Regular"/>
              </a:rPr>
              <a:t>7:38 PM</a:t>
            </a:fld>
            <a:endParaRPr lang="en-US" sz="5400" dirty="0">
              <a:solidFill>
                <a:schemeClr val="bg1"/>
              </a:solidFill>
              <a:latin typeface="Avenir Next Regular"/>
              <a:cs typeface="Avenir Next Regular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8213595" y="4391561"/>
            <a:ext cx="707889" cy="1145081"/>
            <a:chOff x="7193402" y="2748197"/>
            <a:chExt cx="707889" cy="1145081"/>
          </a:xfrm>
        </p:grpSpPr>
        <p:sp>
          <p:nvSpPr>
            <p:cNvPr id="15" name="Block Arc 14"/>
            <p:cNvSpPr/>
            <p:nvPr/>
          </p:nvSpPr>
          <p:spPr>
            <a:xfrm>
              <a:off x="7193402" y="2748197"/>
              <a:ext cx="707889" cy="676639"/>
            </a:xfrm>
            <a:prstGeom prst="blockArc">
              <a:avLst>
                <a:gd name="adj1" fmla="val 9326005"/>
                <a:gd name="adj2" fmla="val 0"/>
                <a:gd name="adj3" fmla="val 25000"/>
              </a:avLst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hlinkClick r:id="rId3" action="ppaction://hlinksldjump"/>
              <a:hlinkHover r:id="rId4" action="ppaction://hlinksldjump"/>
            </p:cNvPr>
            <p:cNvSpPr/>
            <p:nvPr/>
          </p:nvSpPr>
          <p:spPr>
            <a:xfrm>
              <a:off x="7193402" y="3164590"/>
              <a:ext cx="707889" cy="728688"/>
            </a:xfrm>
            <a:prstGeom prst="rect">
              <a:avLst/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7443244" y="3424835"/>
              <a:ext cx="229023" cy="226717"/>
            </a:xfrm>
            <a:prstGeom prst="ellipse">
              <a:avLst/>
            </a:prstGeom>
            <a:solidFill>
              <a:schemeClr val="tx1">
                <a:alpha val="74000"/>
              </a:schemeClr>
            </a:solidFill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083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xmlns:p14="http://schemas.microsoft.com/office/powerpoint/2010/main" spd="slow" advClick="0" advTm="6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lacier-peak-wilderness-5019-1920x108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4391561"/>
            <a:ext cx="67576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5E5E520C-B889-2F4C-97DC-F84A39A5A4B9}" type="datetime4">
              <a:rPr lang="en-US" sz="8000" smtClean="0">
                <a:solidFill>
                  <a:srgbClr val="FFFFFF"/>
                </a:solidFill>
                <a:latin typeface="Avenir Next Regular"/>
                <a:cs typeface="Avenir Next Regular"/>
              </a:rPr>
              <a:t>May 7, 2014</a:t>
            </a:fld>
            <a:endParaRPr lang="en-US" sz="80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660697"/>
            <a:ext cx="94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venir Next Regular"/>
                <a:cs typeface="Avenir Next Regular"/>
              </a:rPr>
              <a:t>NEXUS</a:t>
            </a:r>
            <a:endParaRPr lang="en-US" dirty="0">
              <a:solidFill>
                <a:srgbClr val="BFBFBF"/>
              </a:solidFill>
              <a:latin typeface="Avenir Next Regular"/>
              <a:cs typeface="Avenir Next Regula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845363"/>
            <a:ext cx="2785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B3A5825-F978-D742-919C-AD15274CB351}" type="datetime12">
              <a:rPr lang="en-US" sz="5400" smtClean="0">
                <a:solidFill>
                  <a:schemeClr val="bg1"/>
                </a:solidFill>
                <a:latin typeface="Avenir Next Regular"/>
                <a:cs typeface="Avenir Next Regular"/>
              </a:rPr>
              <a:t>7:38 PM</a:t>
            </a:fld>
            <a:endParaRPr lang="en-US" sz="5400" dirty="0">
              <a:solidFill>
                <a:schemeClr val="bg1"/>
              </a:solidFill>
              <a:latin typeface="Avenir Next Regular"/>
              <a:cs typeface="Avenir Next Regular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8213595" y="4391561"/>
            <a:ext cx="707889" cy="1145081"/>
            <a:chOff x="7193402" y="2748197"/>
            <a:chExt cx="707889" cy="1145081"/>
          </a:xfrm>
        </p:grpSpPr>
        <p:sp>
          <p:nvSpPr>
            <p:cNvPr id="15" name="Block Arc 14"/>
            <p:cNvSpPr/>
            <p:nvPr/>
          </p:nvSpPr>
          <p:spPr>
            <a:xfrm>
              <a:off x="7193402" y="2748197"/>
              <a:ext cx="707889" cy="676639"/>
            </a:xfrm>
            <a:prstGeom prst="blockArc">
              <a:avLst>
                <a:gd name="adj1" fmla="val 9326005"/>
                <a:gd name="adj2" fmla="val 0"/>
                <a:gd name="adj3" fmla="val 25000"/>
              </a:avLst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hlinkClick r:id="rId3" action="ppaction://hlinksldjump"/>
              <a:hlinkHover r:id="rId4" action="ppaction://hlinksldjump"/>
            </p:cNvPr>
            <p:cNvSpPr/>
            <p:nvPr/>
          </p:nvSpPr>
          <p:spPr>
            <a:xfrm>
              <a:off x="7193402" y="3164590"/>
              <a:ext cx="707889" cy="728688"/>
            </a:xfrm>
            <a:prstGeom prst="rect">
              <a:avLst/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7443244" y="3424835"/>
              <a:ext cx="229023" cy="226717"/>
            </a:xfrm>
            <a:prstGeom prst="ellipse">
              <a:avLst/>
            </a:prstGeom>
            <a:solidFill>
              <a:schemeClr val="tx1">
                <a:alpha val="74000"/>
              </a:schemeClr>
            </a:solidFill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58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xmlns:p14="http://schemas.microsoft.com/office/powerpoint/2010/main" spd="slow" advClick="0" advTm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lacier-peak-wilderness-5019-1920x108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4391561"/>
            <a:ext cx="67576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5E5E520C-B889-2F4C-97DC-F84A39A5A4B9}" type="datetime4">
              <a:rPr lang="en-US" sz="8000" smtClean="0">
                <a:solidFill>
                  <a:srgbClr val="FFFFFF"/>
                </a:solidFill>
                <a:latin typeface="Avenir Next Regular"/>
                <a:cs typeface="Avenir Next Regular"/>
              </a:rPr>
              <a:t>May 7, 2014</a:t>
            </a:fld>
            <a:endParaRPr lang="en-US" sz="80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660697"/>
            <a:ext cx="94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Avenir Next Regular"/>
                <a:cs typeface="Avenir Next Regular"/>
              </a:rPr>
              <a:t>NEXUS</a:t>
            </a:r>
            <a:endParaRPr lang="en-US" dirty="0">
              <a:solidFill>
                <a:srgbClr val="BFBFBF"/>
              </a:solidFill>
              <a:latin typeface="Avenir Next Regular"/>
              <a:cs typeface="Avenir Next Regula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845363"/>
            <a:ext cx="2785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B3A5825-F978-D742-919C-AD15274CB351}" type="datetime12">
              <a:rPr lang="en-US" sz="5400" smtClean="0">
                <a:solidFill>
                  <a:schemeClr val="bg1"/>
                </a:solidFill>
                <a:latin typeface="Avenir Next Regular"/>
                <a:cs typeface="Avenir Next Regular"/>
              </a:rPr>
              <a:t>7:38 PM</a:t>
            </a:fld>
            <a:endParaRPr lang="en-US" sz="5400" dirty="0">
              <a:solidFill>
                <a:schemeClr val="bg1"/>
              </a:solidFill>
              <a:latin typeface="Avenir Next Regular"/>
              <a:cs typeface="Avenir Next Regular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8213595" y="4391561"/>
            <a:ext cx="707889" cy="1145081"/>
            <a:chOff x="7193402" y="2748197"/>
            <a:chExt cx="707889" cy="1145081"/>
          </a:xfrm>
        </p:grpSpPr>
        <p:sp>
          <p:nvSpPr>
            <p:cNvPr id="11" name="Block Arc 10"/>
            <p:cNvSpPr/>
            <p:nvPr/>
          </p:nvSpPr>
          <p:spPr>
            <a:xfrm>
              <a:off x="7193402" y="2748197"/>
              <a:ext cx="707889" cy="676639"/>
            </a:xfrm>
            <a:prstGeom prst="blockArc">
              <a:avLst>
                <a:gd name="adj1" fmla="val 9326005"/>
                <a:gd name="adj2" fmla="val 0"/>
                <a:gd name="adj3" fmla="val 25000"/>
              </a:avLst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hlinkClick r:id="rId3" action="ppaction://hlinksldjump"/>
              <a:hlinkHover r:id="rId4" action="ppaction://hlinksldjump"/>
            </p:cNvPr>
            <p:cNvSpPr/>
            <p:nvPr/>
          </p:nvSpPr>
          <p:spPr>
            <a:xfrm>
              <a:off x="7193402" y="3164590"/>
              <a:ext cx="707889" cy="728688"/>
            </a:xfrm>
            <a:prstGeom prst="rect">
              <a:avLst/>
            </a:prstGeom>
            <a:solidFill>
              <a:srgbClr val="FFFFFF">
                <a:alpha val="77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7443244" y="3424835"/>
              <a:ext cx="229023" cy="226717"/>
            </a:xfrm>
            <a:prstGeom prst="ellipse">
              <a:avLst/>
            </a:prstGeom>
            <a:solidFill>
              <a:schemeClr val="tx1">
                <a:alpha val="74000"/>
              </a:schemeClr>
            </a:solidFill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081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/>
    </mc:Choice>
    <mc:Fallback xmlns="">
      <p:transition xmlns:p14="http://schemas.microsoft.com/office/powerpoint/2010/main" spd="slow" advClick="0" advTm="6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559412" y="1894583"/>
            <a:ext cx="46217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9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287446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xmlns:p14="http://schemas.microsoft.com/office/powerpoint/2010/main" spd="slow" advClick="0" advTm="1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69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>
        <p14:pan/>
      </p:transition>
    </mc:Choice>
    <mc:Fallback xmlns="">
      <p:transition xmlns:p14="http://schemas.microsoft.com/office/powerpoint/2010/main" spd="slow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1" name="Rectangle 10">
            <a:hlinkClick r:id="rId4" action="ppaction://hlinksldjump"/>
          </p:cNvPr>
          <p:cNvSpPr/>
          <p:nvPr/>
        </p:nvSpPr>
        <p:spPr>
          <a:xfrm>
            <a:off x="506849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829721" y="3194907"/>
            <a:ext cx="583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-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---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403356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xmlns:p14="http://schemas.microsoft.com/office/powerpoint/2010/main" spd="med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2454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NEXUS</a:t>
            </a:r>
            <a:r>
              <a:rPr lang="en-US" sz="1600" i="1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beta</a:t>
            </a:r>
            <a:endParaRPr lang="en-US" sz="16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2" name="Oval 1"/>
          <p:cNvSpPr/>
          <p:nvPr/>
        </p:nvSpPr>
        <p:spPr>
          <a:xfrm>
            <a:off x="2297974" y="-1773968"/>
            <a:ext cx="11409212" cy="9797142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364" y="1270000"/>
            <a:ext cx="1447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latin typeface="Apple SD 산돌고딕 Neo 얇은체"/>
                <a:ea typeface="Apple SD 산돌고딕 Neo 얇은체"/>
                <a:cs typeface="Apple SD 산돌고딕 Neo 얇은체"/>
              </a:rPr>
              <a:t>Guest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364" y="2378730"/>
            <a:ext cx="1929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Admin</a:t>
            </a:r>
            <a:endParaRPr lang="en-US" sz="48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0" y="1916331"/>
            <a:ext cx="2454518" cy="149049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TUTORIAL MODE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94068" y="5273100"/>
            <a:ext cx="2005677" cy="36933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051" y="3579182"/>
            <a:ext cx="2246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	2	3</a:t>
            </a:r>
          </a:p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4	5	6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7	8	9</a:t>
            </a:r>
          </a:p>
          <a:p>
            <a:r>
              <a:rPr lang="en-US" dirty="0">
                <a:latin typeface="Apple SD 산돌고딕 Neo 얇은체"/>
                <a:ea typeface="Apple SD 산돌고딕 Neo 얇은체"/>
                <a:cs typeface="Apple SD 산돌고딕 Neo 얇은체"/>
              </a:rPr>
              <a:t>	</a:t>
            </a:r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		0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495070" y="3579182"/>
            <a:ext cx="322872" cy="33844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29721" y="3194907"/>
            <a:ext cx="625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1---</a:t>
            </a:r>
            <a:endParaRPr lang="en-US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10609" y="3589945"/>
            <a:ext cx="1225528" cy="1161676"/>
            <a:chOff x="510609" y="3589945"/>
            <a:chExt cx="1225528" cy="1161676"/>
          </a:xfrm>
        </p:grpSpPr>
        <p:sp>
          <p:nvSpPr>
            <p:cNvPr id="13" name="Rectangle 12">
              <a:hlinkClick r:id="rId5" action="ppaction://hlinksldjump"/>
            </p:cNvPr>
            <p:cNvSpPr/>
            <p:nvPr/>
          </p:nvSpPr>
          <p:spPr>
            <a:xfrm>
              <a:off x="97237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hlinkClick r:id="rId5" action="ppaction://hlinksldjump"/>
            </p:cNvPr>
            <p:cNvSpPr/>
            <p:nvPr/>
          </p:nvSpPr>
          <p:spPr>
            <a:xfrm>
              <a:off x="1413265" y="3589945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hlinkClick r:id="rId5" action="ppaction://hlinksldjump"/>
            </p:cNvPr>
            <p:cNvSpPr/>
            <p:nvPr/>
          </p:nvSpPr>
          <p:spPr>
            <a:xfrm>
              <a:off x="972375" y="3911567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510609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rId5" action="ppaction://hlinksldjump"/>
            </p:cNvPr>
            <p:cNvSpPr/>
            <p:nvPr/>
          </p:nvSpPr>
          <p:spPr>
            <a:xfrm>
              <a:off x="1413265" y="389004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rId5" action="ppaction://hlinksldjump"/>
            </p:cNvPr>
            <p:cNvSpPr/>
            <p:nvPr/>
          </p:nvSpPr>
          <p:spPr>
            <a:xfrm>
              <a:off x="972375" y="409625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1413265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rId5" action="ppaction://hlinksldjump"/>
            </p:cNvPr>
            <p:cNvSpPr/>
            <p:nvPr/>
          </p:nvSpPr>
          <p:spPr>
            <a:xfrm>
              <a:off x="510609" y="4111722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hlinkClick r:id="rId5" action="ppaction://hlinksldjump"/>
            </p:cNvPr>
            <p:cNvSpPr/>
            <p:nvPr/>
          </p:nvSpPr>
          <p:spPr>
            <a:xfrm>
              <a:off x="972375" y="4413176"/>
              <a:ext cx="322872" cy="33844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0" y="915002"/>
            <a:ext cx="27908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pple SD 산돌고딕 Neo 얇은체"/>
                <a:ea typeface="Apple SD 산돌고딕 Neo 얇은체"/>
                <a:cs typeface="Apple SD 산돌고딕 Neo 얇은체"/>
              </a:rPr>
              <a:t>For Development Purposes The password is 1111</a:t>
            </a:r>
            <a:endParaRPr lang="en-US" sz="900" dirty="0">
              <a:latin typeface="Apple SD 산돌고딕 Neo 얇은체"/>
              <a:ea typeface="Apple SD 산돌고딕 Neo 얇은체"/>
              <a:cs typeface="Apple SD 산돌고딕 Neo 얇은체"/>
            </a:endParaRPr>
          </a:p>
        </p:txBody>
      </p:sp>
    </p:spTree>
    <p:extLst>
      <p:ext uri="{BB962C8B-B14F-4D97-AF65-F5344CB8AC3E}">
        <p14:creationId xmlns:p14="http://schemas.microsoft.com/office/powerpoint/2010/main" val="78640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7099</TotalTime>
  <Words>228</Words>
  <Application>Microsoft Macintosh PowerPoint</Application>
  <PresentationFormat>On-screen Show (16:10)</PresentationFormat>
  <Paragraphs>118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 Lupo</dc:creator>
  <cp:lastModifiedBy>Gio Lupo</cp:lastModifiedBy>
  <cp:revision>45</cp:revision>
  <dcterms:created xsi:type="dcterms:W3CDTF">2014-04-29T15:39:15Z</dcterms:created>
  <dcterms:modified xsi:type="dcterms:W3CDTF">2014-05-08T13:17:52Z</dcterms:modified>
</cp:coreProperties>
</file>